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9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9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3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1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0B2D-4427-4D0D-81DD-E7565FB8C18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66A7D-8167-4D49-94E7-0D385CA46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5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gle Shape;16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75847" y="2272661"/>
            <a:ext cx="30245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We are moving right along with reading. </a:t>
            </a:r>
            <a:r>
              <a:rPr lang="en-US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We are learning cause and effect, problem and solution, and the connections between people in different stories.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714751" y="2540675"/>
            <a:ext cx="29674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/>
              <a:t>We just finished time and measurement and moving into two-dimensional </a:t>
            </a:r>
            <a:r>
              <a:rPr lang="en-US" sz="2000" b="1" dirty="0" smtClean="0"/>
              <a:t>shapes and fractions to the ½ and ¼. </a:t>
            </a:r>
            <a:r>
              <a:rPr lang="en-US" sz="2000" b="1" dirty="0" smtClean="0"/>
              <a:t>After two-dimensional shapes we will learn about three-dimensional shapes. Please work on the homework daily.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75847" y="5906558"/>
            <a:ext cx="29454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/>
              <a:t>Please read with your student for at least twenty minutes daily.</a:t>
            </a:r>
            <a:endParaRPr lang="en-US" b="1" dirty="0" smtClean="0"/>
          </a:p>
          <a:p>
            <a:pPr lvl="0" algn="ctr"/>
            <a:r>
              <a:rPr lang="en-US" b="1" dirty="0" smtClean="0"/>
              <a:t>Also, please make sure to complete and sign your students homework daily.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220183" y="6896359"/>
            <a:ext cx="3429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3/1- Dress Down</a:t>
            </a:r>
          </a:p>
          <a:p>
            <a:pPr lvl="0" algn="ctr"/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3/2- </a:t>
            </a:r>
            <a:r>
              <a:rPr lang="en-US" sz="1400" b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Teandre’s</a:t>
            </a:r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Birthday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3/6- Half Day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3/8- Award Assembly 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3/11-3/15- Spring Break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3/14- Dominic’s Birthday</a:t>
            </a: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3/16- Alana’s </a:t>
            </a:r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Birthday</a:t>
            </a:r>
          </a:p>
          <a:p>
            <a:pPr lvl="0" algn="ctr"/>
            <a:r>
              <a:rPr lang="en-US" sz="1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3/22- Dress Down</a:t>
            </a:r>
            <a:endParaRPr lang="en-US" sz="14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14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3/27- Half Day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565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Laveen ESD #59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Breit-Brown, Victoria</dc:creator>
  <cp:lastModifiedBy>Breit-Brown, Victoria</cp:lastModifiedBy>
  <cp:revision>4</cp:revision>
  <dcterms:created xsi:type="dcterms:W3CDTF">2019-02-22T14:36:34Z</dcterms:created>
  <dcterms:modified xsi:type="dcterms:W3CDTF">2019-02-28T20:34:52Z</dcterms:modified>
</cp:coreProperties>
</file>