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1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6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2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8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9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9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8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584E-3A94-4D1E-8315-B4D4B57119A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5289-5D8A-4DB6-9D82-A3FE20AD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Google Shape;449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028700" y="0"/>
            <a:ext cx="8801100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-571500" y="3240460"/>
            <a:ext cx="3429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As we start our journey on unit 2, we will begin learning about characters, setting, and events. We will be working on short u this week and continue to learn new phonics sounds.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429000" y="3261129"/>
            <a:ext cx="38004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Chapter 2 is coming to an end. We will be taking our chapter 2 assessment this Friday and start working on chapter 3 next week. Chapter 3 will go back into adding and teach the students more ways to add up to 20.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-371475" y="7875411"/>
            <a:ext cx="3429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Please make sure to sign reading homework daily. We have our Galileo testing this week. Please help make sure the students are getting a good breakfast and be ready to test.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614737" y="9303803"/>
            <a:ext cx="3429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dirty="0"/>
              <a:t>10/2- Reading Galileo</a:t>
            </a:r>
          </a:p>
          <a:p>
            <a:pPr lvl="0" algn="ctr"/>
            <a:r>
              <a:rPr lang="en-US" dirty="0"/>
              <a:t>10/3- Math Galileo</a:t>
            </a:r>
          </a:p>
          <a:p>
            <a:pPr lvl="0" algn="ctr"/>
            <a:r>
              <a:rPr lang="en-US" dirty="0"/>
              <a:t>10/7- Kavin/ Lillee T. Birthday</a:t>
            </a:r>
          </a:p>
          <a:p>
            <a:pPr lvl="0" algn="ctr"/>
            <a:r>
              <a:rPr lang="en-US" dirty="0"/>
              <a:t>10/8-10/12- Fall Break/ No School</a:t>
            </a:r>
          </a:p>
          <a:p>
            <a:pPr lvl="0" algn="ctr"/>
            <a:r>
              <a:rPr lang="en-US" dirty="0"/>
              <a:t>10/11- Annabella’s Birthday</a:t>
            </a:r>
          </a:p>
          <a:p>
            <a:pPr lvl="0" algn="ctr"/>
            <a:r>
              <a:rPr lang="en-US" dirty="0"/>
              <a:t>10/12- Cristian's Birthday</a:t>
            </a:r>
          </a:p>
          <a:p>
            <a:pPr lvl="0" algn="ctr"/>
            <a:r>
              <a:rPr lang="en-US" dirty="0"/>
              <a:t>10/27- Jensis’s Birthday</a:t>
            </a:r>
          </a:p>
          <a:p>
            <a:pPr lvl="0" algn="ctr"/>
            <a:r>
              <a:rPr lang="en-US" dirty="0"/>
              <a:t>10/17- Half Day</a:t>
            </a:r>
          </a:p>
          <a:p>
            <a:pPr lvl="0" algn="ctr"/>
            <a:r>
              <a:rPr lang="en-US" dirty="0"/>
              <a:t>10/31- Half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8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152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Laveen ESD #59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Breit-Brown, Victoria</dc:creator>
  <cp:lastModifiedBy>Breit-Brown, Victoria</cp:lastModifiedBy>
  <cp:revision>1</cp:revision>
  <dcterms:created xsi:type="dcterms:W3CDTF">2018-10-01T14:40:20Z</dcterms:created>
  <dcterms:modified xsi:type="dcterms:W3CDTF">2018-10-01T14:43:27Z</dcterms:modified>
</cp:coreProperties>
</file>