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82296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646133"/>
            <a:ext cx="6995160" cy="3501813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282989"/>
            <a:ext cx="6172200" cy="2428451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7A47-8388-407D-9B16-29D78830768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FCD0-373F-4B9E-9B6A-2796D90B7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10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7A47-8388-407D-9B16-29D78830768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FCD0-373F-4B9E-9B6A-2796D90B7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8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535517"/>
            <a:ext cx="1774508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535517"/>
            <a:ext cx="5220653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7A47-8388-407D-9B16-29D78830768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FCD0-373F-4B9E-9B6A-2796D90B7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5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7A47-8388-407D-9B16-29D78830768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FCD0-373F-4B9E-9B6A-2796D90B7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3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2507618"/>
            <a:ext cx="7098030" cy="4184014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6731215"/>
            <a:ext cx="7098030" cy="2200274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/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7A47-8388-407D-9B16-29D78830768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FCD0-373F-4B9E-9B6A-2796D90B7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4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2677584"/>
            <a:ext cx="349758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2677584"/>
            <a:ext cx="349758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7A47-8388-407D-9B16-29D78830768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FCD0-373F-4B9E-9B6A-2796D90B7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5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535519"/>
            <a:ext cx="709803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8" y="2465706"/>
            <a:ext cx="3481506" cy="1208404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8" y="3674110"/>
            <a:ext cx="3481506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2465706"/>
            <a:ext cx="3498652" cy="1208404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3674110"/>
            <a:ext cx="349865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7A47-8388-407D-9B16-29D78830768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FCD0-373F-4B9E-9B6A-2796D90B7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7A47-8388-407D-9B16-29D78830768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FCD0-373F-4B9E-9B6A-2796D90B7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9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7A47-8388-407D-9B16-29D78830768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FCD0-373F-4B9E-9B6A-2796D90B7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4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670560"/>
            <a:ext cx="2654260" cy="234696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1448226"/>
            <a:ext cx="4166235" cy="7147983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3017520"/>
            <a:ext cx="2654260" cy="5590329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7A47-8388-407D-9B16-29D78830768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FCD0-373F-4B9E-9B6A-2796D90B7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9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670560"/>
            <a:ext cx="2654260" cy="234696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1448226"/>
            <a:ext cx="4166235" cy="7147983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3017520"/>
            <a:ext cx="2654260" cy="5590329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7A47-8388-407D-9B16-29D78830768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FCD0-373F-4B9E-9B6A-2796D90B7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535519"/>
            <a:ext cx="709803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677584"/>
            <a:ext cx="709803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9322649"/>
            <a:ext cx="18516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77A47-8388-407D-9B16-29D78830768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9322649"/>
            <a:ext cx="27774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9322649"/>
            <a:ext cx="18516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5FCD0-373F-4B9E-9B6A-2796D90B7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6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Google Shape;413;p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8229600" cy="10058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85750" y="2753624"/>
            <a:ext cx="34671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 students have begun switching for reading. The students are working on key details and understanding the story a little better. Each week we have a new phonics skill.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41495" y="2753624"/>
            <a:ext cx="32708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/>
              <a:t>We will be finishing up addition within 20 and start subtracting within 20.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33350" y="6646154"/>
            <a:ext cx="342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Please make sure that you are doing the reading and math homework daily with your student.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4114800" y="7684590"/>
            <a:ext cx="41148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dirty="0" smtClean="0"/>
              <a:t>9/5- Half Day</a:t>
            </a:r>
          </a:p>
          <a:p>
            <a:pPr lvl="0" algn="ctr"/>
            <a:r>
              <a:rPr lang="en-US" dirty="0" smtClean="0"/>
              <a:t>9/7- Lily’s Birthday</a:t>
            </a:r>
          </a:p>
          <a:p>
            <a:pPr lvl="0" algn="ctr"/>
            <a:r>
              <a:rPr lang="en-US" dirty="0" smtClean="0"/>
              <a:t>9/11- Mrs. Brown’s Birthday</a:t>
            </a:r>
          </a:p>
          <a:p>
            <a:pPr lvl="0" algn="ctr"/>
            <a:r>
              <a:rPr lang="en-US" dirty="0" smtClean="0"/>
              <a:t>9/19- Half Day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9496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77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Laveen ESD #59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Breit-Brown, Victoria</dc:creator>
  <cp:lastModifiedBy>Breit-Brown, Victoria</cp:lastModifiedBy>
  <cp:revision>1</cp:revision>
  <dcterms:created xsi:type="dcterms:W3CDTF">2018-09-04T14:37:35Z</dcterms:created>
  <dcterms:modified xsi:type="dcterms:W3CDTF">2018-09-04T14:39:28Z</dcterms:modified>
</cp:coreProperties>
</file>