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2779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3A45-8FDC-41CD-A27D-64F56CB18F8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C9F20-5672-4606-AC8A-0474822A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 instruments: Flute, Clarinet, Bass Clarinet,</a:t>
            </a:r>
            <a:r>
              <a:rPr lang="en-US" baseline="0" dirty="0" smtClean="0"/>
              <a:t> Alto Saxophone, Tenor Saxophone, Trumpet, Trombone, Baritone, Tuba, Percussion: Drums, Xylophone, Drum Set (7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C9F20-5672-4606-AC8A-0474822AD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5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0" dirty="0" smtClean="0"/>
              <a:t>This class is for any 5</a:t>
            </a:r>
            <a:r>
              <a:rPr lang="en-US" sz="2800" b="0" baseline="30000" dirty="0" smtClean="0"/>
              <a:t>th</a:t>
            </a:r>
            <a:r>
              <a:rPr lang="en-US" sz="2800" b="0" dirty="0" smtClean="0"/>
              <a:t> grader who is interested</a:t>
            </a:r>
            <a:r>
              <a:rPr lang="en-US" sz="2800" b="0" baseline="0" dirty="0" smtClean="0"/>
              <a:t> in learning how to play a band instrument. Like any other class, no prior experience is required.</a:t>
            </a:r>
          </a:p>
          <a:p>
            <a:pPr algn="ctr"/>
            <a:endParaRPr lang="en-US" sz="1800" b="1" baseline="0" dirty="0" smtClean="0"/>
          </a:p>
          <a:p>
            <a:pPr algn="ctr"/>
            <a:endParaRPr lang="en-US" sz="1800" b="1" baseline="0" dirty="0" smtClean="0"/>
          </a:p>
          <a:p>
            <a:pPr algn="ctr"/>
            <a:r>
              <a:rPr lang="en-US" sz="1800" b="1" dirty="0" smtClean="0"/>
              <a:t>5</a:t>
            </a:r>
            <a:r>
              <a:rPr lang="en-US" sz="1800" b="1" baseline="30000" dirty="0" smtClean="0"/>
              <a:t>th</a:t>
            </a:r>
            <a:r>
              <a:rPr lang="en-US" sz="1800" b="1" baseline="0" dirty="0" smtClean="0"/>
              <a:t> 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C9F20-5672-4606-AC8A-0474822AD1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4C1B-0BE3-4420-849D-FB52E5A31D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0D251-DD78-4424-947E-13D16B0564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5129-216E-4DCF-BFF4-678D313001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CFAF3C-E8D8-44D2-B19C-5CFF289496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CB8A7-9486-4BEF-868F-A17F02EEE6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0287-C66F-4807-B851-B20CA61C31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7805-2D62-4695-80ED-DCB11FC955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17178-01F7-41D3-9ECA-CEA72986BF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BF48-FD88-4BFF-ACFF-75CC0586DD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BE9A-7B66-4912-ADFF-4807DF5387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92B38-5A6A-46F2-B465-FB361922E3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AFB72-5410-478D-BED1-CFE589D6DF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9CFD91-4605-4FBD-9DA7-411EBA337D8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Instrumental Music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3733800"/>
          </a:xfrm>
        </p:spPr>
        <p:txBody>
          <a:bodyPr/>
          <a:lstStyle/>
          <a:p>
            <a:r>
              <a:rPr lang="en-US" dirty="0" smtClean="0"/>
              <a:t>M.C. Cash School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Rogers Ranch School</a:t>
            </a:r>
          </a:p>
          <a:p>
            <a:r>
              <a:rPr lang="en-US" dirty="0" smtClean="0"/>
              <a:t> Where Learning is Fun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0836"/>
            <a:ext cx="2387344" cy="2516477"/>
          </a:xfrm>
          <a:prstGeom prst="rect">
            <a:avLst/>
          </a:prstGeom>
          <a:noFill/>
        </p:spPr>
      </p:pic>
      <p:pic>
        <p:nvPicPr>
          <p:cNvPr id="2063" name="Picture 15" descr="C:\Documents and Settings\egonzalez1.DUSD\Local Settings\Temporary Internet Files\Content.IE5\H37EBV2K\MPj043870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2209800" cy="1808017"/>
          </a:xfrm>
          <a:prstGeom prst="rect">
            <a:avLst/>
          </a:prstGeom>
          <a:noFill/>
        </p:spPr>
      </p:pic>
      <p:pic>
        <p:nvPicPr>
          <p:cNvPr id="2064" name="Picture 16" descr="C:\Documents and Settings\egonzalez1.DUSD\Local Settings\Temporary Internet Files\Content.IE5\3N379XE0\MPj043863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1425" y="5056909"/>
            <a:ext cx="5114925" cy="1466561"/>
          </a:xfrm>
          <a:prstGeom prst="rect">
            <a:avLst/>
          </a:prstGeom>
          <a:noFill/>
        </p:spPr>
      </p:pic>
      <p:pic>
        <p:nvPicPr>
          <p:cNvPr id="2066" name="Picture 18" descr="C:\Documents and Settings\egonzalez1.DUSD\Local Settings\Temporary Internet Files\Content.IE5\K9FF28SB\MCj043818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962400"/>
            <a:ext cx="1597025" cy="1949450"/>
          </a:xfrm>
          <a:prstGeom prst="rect">
            <a:avLst/>
          </a:prstGeom>
          <a:noFill/>
        </p:spPr>
      </p:pic>
      <p:pic>
        <p:nvPicPr>
          <p:cNvPr id="2067" name="Picture 19" descr="C:\Documents and Settings\egonzalez1.DUSD\Local Settings\Temporary Internet Files\Content.IE5\05MMPNYM\MCj043984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657600"/>
            <a:ext cx="1946275" cy="1673225"/>
          </a:xfrm>
          <a:prstGeom prst="rect">
            <a:avLst/>
          </a:prstGeom>
          <a:noFill/>
        </p:spPr>
      </p:pic>
    </p:spTree>
  </p:cSld>
  <p:clrMapOvr>
    <a:masterClrMapping/>
  </p:clrMapOvr>
  <p:transition advTm="75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</a:t>
            </a:r>
            <a:r>
              <a:rPr lang="en-US" dirty="0"/>
              <a:t>Classes Offered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124200" cy="2590800"/>
          </a:xfrm>
        </p:spPr>
        <p:txBody>
          <a:bodyPr/>
          <a:lstStyle/>
          <a:p>
            <a:r>
              <a:rPr lang="en-US" sz="3600" dirty="0" smtClean="0"/>
              <a:t>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</a:t>
            </a:r>
          </a:p>
          <a:p>
            <a:r>
              <a:rPr lang="en-US" sz="3600" dirty="0" smtClean="0"/>
              <a:t>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</a:t>
            </a:r>
          </a:p>
          <a:p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</a:t>
            </a:r>
          </a:p>
          <a:p>
            <a:r>
              <a:rPr lang="en-US" sz="3600" dirty="0" smtClean="0"/>
              <a:t>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3082" name="Picture 10" descr="C:\Documents and Settings\egonzalez1.DUSD\Local Settings\Temporary Internet Files\Content.IE5\H37EBV2K\MPj043878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443" y="3763051"/>
            <a:ext cx="2770632" cy="1905000"/>
          </a:xfrm>
          <a:prstGeom prst="rect">
            <a:avLst/>
          </a:prstGeom>
          <a:noFill/>
        </p:spPr>
      </p:pic>
      <p:pic>
        <p:nvPicPr>
          <p:cNvPr id="3084" name="Picture 12" descr="C:\Documents and Settings\egonzalez1.DUSD\Local Settings\Temporary Internet Files\Content.IE5\M2JJGX0T\MPj043844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733800" cy="2057400"/>
          </a:xfrm>
          <a:prstGeom prst="rect">
            <a:avLst/>
          </a:prstGeom>
          <a:noFill/>
        </p:spPr>
      </p:pic>
      <p:pic>
        <p:nvPicPr>
          <p:cNvPr id="3086" name="Picture 14" descr="C:\Documents and Settings\egonzalez1.DUSD\Local Settings\Temporary Internet Files\Content.IE5\3QR6E4Z8\MCj043619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7849" y="3962399"/>
            <a:ext cx="1730666" cy="1236898"/>
          </a:xfrm>
          <a:prstGeom prst="rect">
            <a:avLst/>
          </a:prstGeom>
          <a:noFill/>
        </p:spPr>
      </p:pic>
      <p:pic>
        <p:nvPicPr>
          <p:cNvPr id="3088" name="Picture 16" descr="C:\Documents and Settings\egonzalez1.DUSD\Local Settings\Temporary Internet Files\Content.IE5\3N379XE0\MCEN00900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895" y="3962399"/>
            <a:ext cx="1392444" cy="10643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3494" y="5970618"/>
            <a:ext cx="8475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Band instruments: Flute, Clarinet, Bass Clarinet, Alto Saxophone, Tenor Saxophone, Trumpet, Trombone, Baritone, Tuba, </a:t>
            </a:r>
            <a:r>
              <a:rPr lang="en-US" sz="1600" dirty="0" smtClean="0"/>
              <a:t>Percussion</a:t>
            </a:r>
            <a:r>
              <a:rPr lang="en-US" sz="1600" dirty="0"/>
              <a:t>: Drums, Xylophone, Drum Set </a:t>
            </a:r>
            <a:r>
              <a:rPr lang="en-US" sz="1600" dirty="0" smtClean="0"/>
              <a:t>(7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</a:t>
            </a:r>
            <a:r>
              <a:rPr lang="en-US" sz="1600" baseline="30000" dirty="0" smtClean="0"/>
              <a:t>  </a:t>
            </a:r>
            <a:r>
              <a:rPr lang="en-US" sz="1600" dirty="0" smtClean="0"/>
              <a:t>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grade)</a:t>
            </a:r>
            <a:endParaRPr lang="en-US" sz="1600" dirty="0"/>
          </a:p>
        </p:txBody>
      </p:sp>
    </p:spTree>
  </p:cSld>
  <p:clrMapOvr>
    <a:masterClrMapping/>
  </p:clrMapOvr>
  <p:transition advTm="737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3810000" cy="4876800"/>
          </a:xfrm>
        </p:spPr>
        <p:txBody>
          <a:bodyPr/>
          <a:lstStyle/>
          <a:p>
            <a:r>
              <a:rPr lang="en-US" sz="2800" dirty="0" smtClean="0"/>
              <a:t>In this </a:t>
            </a:r>
            <a:r>
              <a:rPr lang="en-US" sz="2800" dirty="0"/>
              <a:t>class </a:t>
            </a:r>
            <a:r>
              <a:rPr lang="en-US" sz="2800" dirty="0" smtClean="0"/>
              <a:t>we have 2 groups. One is the advanced. This group has prior experience playing an instrument. The other group is the beginners. Any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student with or without experience can join this class</a:t>
            </a:r>
            <a:endParaRPr lang="en-US" sz="2800" dirty="0"/>
          </a:p>
        </p:txBody>
      </p:sp>
      <p:pic>
        <p:nvPicPr>
          <p:cNvPr id="1031" name="Picture 7" descr="C:\Users\egonzalez\AppData\Local\Microsoft\Windows\Temporary Internet Files\Content.IE5\561WYC4O\MC900370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0"/>
            <a:ext cx="1827212" cy="1830388"/>
          </a:xfrm>
          <a:prstGeom prst="rect">
            <a:avLst/>
          </a:prstGeom>
          <a:noFill/>
        </p:spPr>
      </p:pic>
      <p:pic>
        <p:nvPicPr>
          <p:cNvPr id="1033" name="Picture 9" descr="C:\Users\egonzalez\AppData\Local\Microsoft\Windows\Temporary Internet Files\Content.IE5\9L1A1A6N\MM91000115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742950" cy="1485900"/>
          </a:xfrm>
          <a:prstGeom prst="rect">
            <a:avLst/>
          </a:prstGeom>
          <a:noFill/>
        </p:spPr>
      </p:pic>
      <p:pic>
        <p:nvPicPr>
          <p:cNvPr id="1035" name="Picture 11" descr="C:\Users\egonzalez\AppData\Local\Microsoft\Windows\Temporary Internet Files\Content.IE5\9L1A1A6N\MP9004485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14800"/>
            <a:ext cx="2667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86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7th Grade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2438400"/>
          </a:xfrm>
        </p:spPr>
        <p:txBody>
          <a:bodyPr/>
          <a:lstStyle/>
          <a:p>
            <a:r>
              <a:rPr lang="en-US" sz="2800" dirty="0"/>
              <a:t>This </a:t>
            </a:r>
            <a:r>
              <a:rPr lang="en-US" sz="2800" dirty="0" smtClean="0"/>
              <a:t>class is similar to the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class. It has two groups: intermediate and beginning</a:t>
            </a:r>
            <a:endParaRPr lang="en-US" sz="2800" dirty="0"/>
          </a:p>
        </p:txBody>
      </p:sp>
      <p:pic>
        <p:nvPicPr>
          <p:cNvPr id="4" name="Picture 10" descr="C:\Documents and Settings\egonzalez1.DUSD\Local Settings\Temporary Internet Files\Content.IE5\OCLOJ39T\MCj043366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0"/>
            <a:ext cx="2209800" cy="1698625"/>
          </a:xfrm>
          <a:prstGeom prst="rect">
            <a:avLst/>
          </a:prstGeom>
          <a:noFill/>
        </p:spPr>
      </p:pic>
      <p:pic>
        <p:nvPicPr>
          <p:cNvPr id="3074" name="Picture 2" descr="C:\Users\egonzalez\AppData\Local\Microsoft\Windows\Temporary Internet Files\Content.IE5\RSLWFO3L\MP9004000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800600"/>
            <a:ext cx="2779712" cy="1647775"/>
          </a:xfrm>
          <a:prstGeom prst="rect">
            <a:avLst/>
          </a:prstGeom>
          <a:noFill/>
        </p:spPr>
      </p:pic>
      <p:pic>
        <p:nvPicPr>
          <p:cNvPr id="3075" name="Picture 3" descr="C:\Users\egonzalez\AppData\Local\Microsoft\Windows\Temporary Internet Files\Content.IE5\V0G7DE15\MC9004417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743200" cy="1281112"/>
          </a:xfrm>
          <a:prstGeom prst="rect">
            <a:avLst/>
          </a:prstGeom>
          <a:noFill/>
        </p:spPr>
      </p:pic>
      <p:pic>
        <p:nvPicPr>
          <p:cNvPr id="3076" name="Picture 4" descr="C:\Users\egonzalez\AppData\Local\Microsoft\Windows\Temporary Internet Files\Content.IE5\N0KHIYT1\MC90039102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0"/>
            <a:ext cx="1917700" cy="1571625"/>
          </a:xfrm>
          <a:prstGeom prst="rect">
            <a:avLst/>
          </a:prstGeom>
          <a:noFill/>
        </p:spPr>
      </p:pic>
    </p:spTree>
  </p:cSld>
  <p:clrMapOvr>
    <a:masterClrMapping/>
  </p:clrMapOvr>
  <p:transition advTm="97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2819400"/>
          </a:xfrm>
        </p:spPr>
        <p:txBody>
          <a:bodyPr/>
          <a:lstStyle/>
          <a:p>
            <a:r>
              <a:rPr lang="en-US" sz="2800" dirty="0" smtClean="0"/>
              <a:t>Like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8</a:t>
            </a:r>
            <a:r>
              <a:rPr lang="en-US" sz="2800" baseline="30000" dirty="0" smtClean="0"/>
              <a:t>th</a:t>
            </a:r>
            <a:r>
              <a:rPr lang="en-US" sz="2800" dirty="0"/>
              <a:t>,</a:t>
            </a:r>
            <a:r>
              <a:rPr lang="en-US" sz="2800" dirty="0" smtClean="0"/>
              <a:t> this </a:t>
            </a:r>
            <a:r>
              <a:rPr lang="en-US" sz="2800" dirty="0"/>
              <a:t>class </a:t>
            </a:r>
            <a:r>
              <a:rPr lang="en-US" sz="2800" dirty="0" smtClean="0"/>
              <a:t>may have 2 groups: Intermediate and beginners, no experience is required</a:t>
            </a:r>
            <a:endParaRPr lang="en-US" sz="2800" dirty="0"/>
          </a:p>
        </p:txBody>
      </p:sp>
      <p:pic>
        <p:nvPicPr>
          <p:cNvPr id="9222" name="Picture 6" descr="C:\Documents and Settings\egonzalez1.DUSD\Local Settings\Temporary Internet Files\Content.IE5\RHIOKQVR\MCj0416058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1771650" cy="2111375"/>
          </a:xfrm>
          <a:prstGeom prst="rect">
            <a:avLst/>
          </a:prstGeom>
          <a:noFill/>
        </p:spPr>
      </p:pic>
      <p:pic>
        <p:nvPicPr>
          <p:cNvPr id="9224" name="Picture 8" descr="C:\Documents and Settings\egonzalez1.DUSD\Local Settings\Temporary Internet Files\Content.IE5\M2JJGX0T\MCj01831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713" y="615950"/>
            <a:ext cx="1544637" cy="1817688"/>
          </a:xfrm>
          <a:prstGeom prst="rect">
            <a:avLst/>
          </a:prstGeom>
          <a:noFill/>
        </p:spPr>
      </p:pic>
      <p:pic>
        <p:nvPicPr>
          <p:cNvPr id="9225" name="Picture 9" descr="C:\Documents and Settings\egonzalez1.DUSD\Local Settings\Temporary Internet Files\Content.IE5\3QR6E4Z8\MCj008910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3" y="4837113"/>
            <a:ext cx="1839912" cy="1381125"/>
          </a:xfrm>
          <a:prstGeom prst="rect">
            <a:avLst/>
          </a:prstGeom>
          <a:noFill/>
        </p:spPr>
      </p:pic>
      <p:pic>
        <p:nvPicPr>
          <p:cNvPr id="9226" name="Picture 10" descr="C:\Documents and Settings\egonzalez1.DUSD\Local Settings\Temporary Internet Files\Content.IE5\K9FF28SB\MMj0283933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419600"/>
            <a:ext cx="1981200" cy="1901825"/>
          </a:xfrm>
          <a:prstGeom prst="rect">
            <a:avLst/>
          </a:prstGeom>
          <a:noFill/>
        </p:spPr>
      </p:pic>
    </p:spTree>
  </p:cSld>
  <p:clrMapOvr>
    <a:masterClrMapping/>
  </p:clrMapOvr>
  <p:transition advTm="155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838200"/>
            <a:ext cx="22765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</a:t>
            </a:r>
          </a:p>
          <a:p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33400" y="1676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This </a:t>
            </a:r>
            <a:r>
              <a:rPr lang="en-US" sz="2800" dirty="0"/>
              <a:t>class is for any 5</a:t>
            </a:r>
            <a:r>
              <a:rPr lang="en-US" sz="2800" baseline="30000" dirty="0"/>
              <a:t>th</a:t>
            </a:r>
            <a:r>
              <a:rPr lang="en-US" sz="2800" dirty="0"/>
              <a:t> grader who is interested in learning how to play a band instrument. Like any other class, no prior experience is required.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77191"/>
            <a:ext cx="4009768" cy="302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5" y="4572000"/>
            <a:ext cx="32004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95750"/>
            <a:ext cx="3455234" cy="25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19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251</Words>
  <Application>Microsoft Office PowerPoint</Application>
  <PresentationFormat>On-screen Show (4:3)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Blank Presentation</vt:lpstr>
      <vt:lpstr>Instrumental Music Program</vt:lpstr>
      <vt:lpstr>Band Classes Offered</vt:lpstr>
      <vt:lpstr>8th Grade</vt:lpstr>
      <vt:lpstr>7th Grade</vt:lpstr>
      <vt:lpstr>6th Grade</vt:lpstr>
      <vt:lpstr>PowerPoint Presentation</vt:lpstr>
    </vt:vector>
  </TitlesOfParts>
  <Company>Orion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Music Program</dc:title>
  <dc:creator>Sam Hoover</dc:creator>
  <cp:lastModifiedBy>Gonzalez, Emilio</cp:lastModifiedBy>
  <cp:revision>77</cp:revision>
  <dcterms:created xsi:type="dcterms:W3CDTF">2009-05-05T00:40:54Z</dcterms:created>
  <dcterms:modified xsi:type="dcterms:W3CDTF">2020-07-31T17:03:32Z</dcterms:modified>
</cp:coreProperties>
</file>